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4" r:id="rId2"/>
    <p:sldId id="299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B3C"/>
    <a:srgbClr val="0E6794"/>
    <a:srgbClr val="05495E"/>
    <a:srgbClr val="41A7BF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3" autoAdjust="0"/>
    <p:restoredTop sz="94994" autoAdjust="0"/>
  </p:normalViewPr>
  <p:slideViewPr>
    <p:cSldViewPr>
      <p:cViewPr varScale="1">
        <p:scale>
          <a:sx n="106" d="100"/>
          <a:sy n="106" d="100"/>
        </p:scale>
        <p:origin x="136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22.05.2024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4481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8519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67584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37639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234711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047528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079873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959158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5555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1916832"/>
            <a:ext cx="3456384" cy="864096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chemeClr val="bg1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3</a:t>
            </a:r>
            <a:r>
              <a:rPr lang="en-US" sz="2800" i="1" dirty="0">
                <a:solidFill>
                  <a:schemeClr val="bg1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endParaRPr lang="ru-RU" sz="3200" i="1" dirty="0">
              <a:solidFill>
                <a:schemeClr val="bg1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267744" y="2924944"/>
            <a:ext cx="4680520" cy="11521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dirty="0">
                <a:solidFill>
                  <a:schemeClr val="bg1"/>
                </a:solidFill>
              </a:rPr>
              <a:t>ШЛЯХ ДО УСПІХУ</a:t>
            </a:r>
            <a:endParaRPr lang="uk-UA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060848"/>
            <a:ext cx="9144000" cy="381642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FFEB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 витяті будуть злочинці, 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ті молоді організатори баптистських церков, хто </a:t>
            </a:r>
            <a:r>
              <a:rPr lang="uk-UA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вповає</a:t>
            </a:r>
            <a:r>
              <a:rPr lang="uk-UA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Господа та радіє у Ньому, землю </a:t>
            </a:r>
            <a:r>
              <a:rPr lang="uk-UA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вспадкують</a:t>
            </a:r>
            <a:r>
              <a:rPr lang="uk-UA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приведуть її до Бога! 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Псалом </a:t>
            </a:r>
            <a:r>
              <a:rPr lang="uk-UA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</a:t>
            </a:r>
            <a:r>
              <a:rPr lang="en-US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7</a:t>
            </a:r>
            <a:r>
              <a:rPr lang="uk-UA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</a:t>
            </a:r>
            <a:r>
              <a:rPr lang="en-US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9</a:t>
            </a:r>
            <a:endParaRPr lang="ru-RU" sz="3200" i="1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273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060848"/>
            <a:ext cx="9144000" cy="367240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8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2000" b="1" dirty="0">
              <a:solidFill>
                <a:srgbClr val="FFEB3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uk-UA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розпалюйся гнівом своїм 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безбожних злочинців, 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май </a:t>
            </a:r>
            <a:r>
              <a:rPr lang="uk-UA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заздрости</a:t>
            </a:r>
            <a:r>
              <a:rPr lang="uk-UA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беззаконних ЧОЛОВІКІВ, 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Псалом </a:t>
            </a:r>
            <a:r>
              <a:rPr lang="uk-UA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</a:t>
            </a:r>
            <a:r>
              <a:rPr lang="en-US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7</a:t>
            </a:r>
            <a:r>
              <a:rPr lang="uk-UA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</a:t>
            </a:r>
            <a:r>
              <a:rPr lang="en-US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</a:t>
            </a:r>
            <a:endParaRPr lang="ru-RU" sz="3200" i="1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00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07504" y="2060848"/>
            <a:ext cx="9036496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 вони, як трава, будуть скоро покошені, і мов та зелена билина пов’януть! 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Псалом </a:t>
            </a:r>
            <a:r>
              <a:rPr lang="uk-UA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</a:t>
            </a:r>
            <a:r>
              <a:rPr lang="en-US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7</a:t>
            </a:r>
            <a:r>
              <a:rPr lang="uk-UA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</a:t>
            </a:r>
            <a:r>
              <a:rPr lang="en-US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</a:t>
            </a:r>
            <a:endParaRPr lang="ru-RU" sz="3200" i="1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963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060848"/>
            <a:ext cx="9036496" cy="352839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b="1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b="1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b="1" dirty="0">
              <a:solidFill>
                <a:srgbClr val="FFEB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Надійся на Господа Творця, молодий друже-баптисте, радій 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Господі й добре чини, своє місто замешкуй, приводь його до Бога та правди дотримуй! 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Псалом </a:t>
            </a:r>
            <a:r>
              <a:rPr lang="uk-UA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</a:t>
            </a:r>
            <a:r>
              <a:rPr lang="en-US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7</a:t>
            </a:r>
            <a:r>
              <a:rPr lang="uk-UA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</a:t>
            </a:r>
            <a:r>
              <a:rPr lang="en-US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</a:t>
            </a:r>
            <a:endParaRPr lang="ru-RU" sz="3200" i="1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63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10090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uk-UA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Хай Господь буде розкіш твоя, і твій </a:t>
            </a:r>
            <a:r>
              <a:rPr lang="uk-UA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Відкупитель</a:t>
            </a:r>
            <a:r>
              <a:rPr lang="uk-UA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сповнить тобі твого серця бажання! 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Псалом </a:t>
            </a:r>
            <a:r>
              <a:rPr lang="uk-UA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</a:t>
            </a:r>
            <a:r>
              <a:rPr lang="en-US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7</a:t>
            </a:r>
            <a:r>
              <a:rPr lang="uk-UA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</a:t>
            </a:r>
            <a:r>
              <a:rPr lang="en-US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4</a:t>
            </a:r>
            <a:endParaRPr lang="ru-RU" sz="3200" i="1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472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100900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uk-UA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Господа здай дорогу свою, і на Нього надію клади, радій у Ньому, і Він зробить, 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Псалом </a:t>
            </a:r>
            <a:r>
              <a:rPr lang="uk-UA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</a:t>
            </a:r>
            <a:r>
              <a:rPr lang="en-US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7</a:t>
            </a:r>
            <a:r>
              <a:rPr lang="uk-UA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</a:t>
            </a:r>
            <a:r>
              <a:rPr lang="en-US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5</a:t>
            </a:r>
            <a:endParaRPr lang="ru-RU" sz="3200" i="1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316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060848"/>
            <a:ext cx="9144000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FFEB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Він випровадить, немов блискуче світло, твою справедливість, а правду твою немов південь. 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Псалом </a:t>
            </a:r>
            <a:r>
              <a:rPr lang="uk-UA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</a:t>
            </a:r>
            <a:r>
              <a:rPr lang="en-US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7</a:t>
            </a:r>
            <a:r>
              <a:rPr lang="uk-UA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</a:t>
            </a:r>
            <a:r>
              <a:rPr lang="en-US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6</a:t>
            </a:r>
            <a:endParaRPr lang="ru-RU" sz="3200" i="1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033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060848"/>
            <a:ext cx="9144000" cy="381642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uk-UA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Жди</a:t>
            </a:r>
            <a:r>
              <a:rPr lang="uk-UA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Господа мовчки й на Нього надійся, не розпалюйся гнівом 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того ЧОЛОВІКА, хто щасливою чинить дорогу свою, на людину, що виконує задуми злі. 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Псалом </a:t>
            </a:r>
            <a:r>
              <a:rPr lang="uk-UA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</a:t>
            </a:r>
            <a:r>
              <a:rPr lang="en-US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7</a:t>
            </a:r>
            <a:r>
              <a:rPr lang="uk-UA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</a:t>
            </a:r>
            <a:r>
              <a:rPr lang="en-US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7</a:t>
            </a:r>
            <a:endParaRPr lang="ru-RU" sz="3200" i="1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540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100900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uk-UA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Повстримайсь</a:t>
            </a:r>
            <a:r>
              <a:rPr lang="uk-UA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від гніву й покинь пересердя, 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розпалюйся лютістю, 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щоб чинити лиш зло, 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Псалом </a:t>
            </a:r>
            <a:r>
              <a:rPr lang="uk-UA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</a:t>
            </a:r>
            <a:r>
              <a:rPr lang="en-US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7</a:t>
            </a:r>
            <a:r>
              <a:rPr lang="uk-UA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</a:t>
            </a:r>
            <a:r>
              <a:rPr lang="en-US" sz="2800" i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8</a:t>
            </a:r>
            <a:endParaRPr lang="ru-RU" sz="3200" i="1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81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255</Words>
  <Application>Microsoft Office PowerPoint</Application>
  <PresentationFormat>Екран (4:3)</PresentationFormat>
  <Paragraphs>66</Paragraphs>
  <Slides>10</Slides>
  <Notes>10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5" baseType="lpstr">
      <vt:lpstr>Arial</vt:lpstr>
      <vt:lpstr>Calibri</vt:lpstr>
      <vt:lpstr>Georgia</vt:lpstr>
      <vt:lpstr>Verdana</vt:lpstr>
      <vt:lpstr>Тема Office</vt:lpstr>
      <vt:lpstr>Псалом 37</vt:lpstr>
      <vt:lpstr>Псалом 37:1</vt:lpstr>
      <vt:lpstr>Псалом 37:2</vt:lpstr>
      <vt:lpstr>Псалом 37:3</vt:lpstr>
      <vt:lpstr>Псалом 37:4</vt:lpstr>
      <vt:lpstr>Псалом 37:5</vt:lpstr>
      <vt:lpstr>Псалом 37:6</vt:lpstr>
      <vt:lpstr>Псалом 37:7</vt:lpstr>
      <vt:lpstr>Псалом 37:8</vt:lpstr>
      <vt:lpstr>Псалом 37:9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176</cp:revision>
  <dcterms:created xsi:type="dcterms:W3CDTF">2011-03-25T18:27:23Z</dcterms:created>
  <dcterms:modified xsi:type="dcterms:W3CDTF">2024-05-22T13:34:37Z</dcterms:modified>
</cp:coreProperties>
</file>